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3" r:id="rId51"/>
    <p:sldId id="394"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89" d="100"/>
          <a:sy n="89" d="100"/>
        </p:scale>
        <p:origin x="11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2022/3/29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51</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54456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𝑑</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𝑑𝑥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3262432"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位置や速度はそのまま</a:t>
            </a:r>
            <a:endParaRPr kumimoji="1" lang="ja-JP" altLang="en-US" sz="2400" dirty="0"/>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964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num>
                        <m:den>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96481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我無次元化した方程式をから、無次元化した結果を得る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2292</TotalTime>
  <Words>3647</Words>
  <Application>Microsoft Office PowerPoint</Application>
  <PresentationFormat>画面に合わせる (4:3)</PresentationFormat>
  <Paragraphs>486</Paragraphs>
  <Slides>51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HGｺﾞｼｯｸE</vt: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467</cp:revision>
  <dcterms:created xsi:type="dcterms:W3CDTF">2019-01-02T05:23:01Z</dcterms:created>
  <dcterms:modified xsi:type="dcterms:W3CDTF">2022-03-29T08:59:54Z</dcterms:modified>
</cp:coreProperties>
</file>